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7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AA52B-C4AB-4B72-9C30-3401CDE52559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062BF-E41A-4B1C-8993-C05B8134F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236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1/10/2018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286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1/10/2018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543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1/10/2018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041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1/10/2018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218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1/10/2018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428455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1/10/2018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727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1/10/2018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0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1/10/2018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776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1/10/2018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713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1/10/2018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762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1/10/2018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3339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1/10/2018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92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 llamo _____________ Clase 802</a:t>
            </a:r>
            <a:br>
              <a:rPr lang="en-US" dirty="0" smtClean="0"/>
            </a:br>
            <a:r>
              <a:rPr lang="en-US" dirty="0" smtClean="0"/>
              <a:t>La fecha es el 10 de ENERO del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2578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Proposito</a:t>
            </a:r>
            <a:r>
              <a:rPr lang="en-US" b="1" dirty="0" smtClean="0">
                <a:solidFill>
                  <a:srgbClr val="FF0000"/>
                </a:solidFill>
              </a:rPr>
              <a:t> # 42: </a:t>
            </a:r>
            <a:r>
              <a:rPr lang="en-US" dirty="0" smtClean="0"/>
              <a:t>El </a:t>
            </a:r>
            <a:r>
              <a:rPr lang="en-US" dirty="0" err="1" smtClean="0"/>
              <a:t>año</a:t>
            </a:r>
            <a:r>
              <a:rPr lang="en-US" dirty="0" smtClean="0"/>
              <a:t> </a:t>
            </a:r>
            <a:r>
              <a:rPr lang="en-US" dirty="0" err="1" smtClean="0"/>
              <a:t>pasado</a:t>
            </a:r>
            <a:r>
              <a:rPr lang="en-US" dirty="0" smtClean="0"/>
              <a:t>, ¿</a:t>
            </a:r>
            <a:r>
              <a:rPr lang="en-US" dirty="0" err="1" smtClean="0"/>
              <a:t>patinaste</a:t>
            </a:r>
            <a:r>
              <a:rPr lang="en-US" dirty="0"/>
              <a:t> </a:t>
            </a: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el </a:t>
            </a:r>
            <a:r>
              <a:rPr lang="en-US" dirty="0" err="1" smtClean="0"/>
              <a:t>hielo</a:t>
            </a:r>
            <a:r>
              <a:rPr lang="en-US" dirty="0" smtClean="0"/>
              <a:t>?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i="1" dirty="0" smtClean="0">
                <a:solidFill>
                  <a:srgbClr val="00B050"/>
                </a:solidFill>
              </a:rPr>
              <a:t>L.O. To use Winter </a:t>
            </a:r>
            <a:r>
              <a:rPr lang="en-US" sz="2400" i="1" dirty="0" smtClean="0">
                <a:solidFill>
                  <a:srgbClr val="00B050"/>
                </a:solidFill>
              </a:rPr>
              <a:t> </a:t>
            </a:r>
            <a:r>
              <a:rPr lang="en-US" sz="2400" i="1" dirty="0" smtClean="0">
                <a:solidFill>
                  <a:srgbClr val="00B050"/>
                </a:solidFill>
              </a:rPr>
              <a:t>weather vocabulary</a:t>
            </a:r>
            <a:endParaRPr lang="en-US" sz="24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r>
              <a:rPr lang="en-US" dirty="0" smtClean="0"/>
              <a:t>EN ESPAÑOL,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6</a:t>
            </a:r>
            <a:r>
              <a:rPr lang="en-US" dirty="0" smtClean="0"/>
              <a:t> p. 237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12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89037"/>
            <a:ext cx="8686800" cy="3230563"/>
          </a:xfrm>
        </p:spPr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err="1" smtClean="0"/>
              <a:t>Dialogo</a:t>
            </a:r>
            <a:r>
              <a:rPr lang="en-US" u="sng" dirty="0" smtClean="0"/>
              <a:t> </a:t>
            </a:r>
            <a:r>
              <a:rPr lang="en-US" u="sng" dirty="0" err="1" smtClean="0"/>
              <a:t>en</a:t>
            </a:r>
            <a:r>
              <a:rPr lang="en-US" u="sng" dirty="0" smtClean="0"/>
              <a:t> vivo</a:t>
            </a:r>
            <a:endParaRPr lang="en-US" dirty="0" smtClean="0"/>
          </a:p>
          <a:p>
            <a:r>
              <a:rPr lang="en-US" dirty="0" err="1" smtClean="0"/>
              <a:t>Completar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Chapter 7: </a:t>
            </a:r>
            <a:r>
              <a:rPr lang="en-US" u="sng" dirty="0" err="1" smtClean="0"/>
              <a:t>Dialogo</a:t>
            </a:r>
            <a:r>
              <a:rPr lang="en-US" u="sng" dirty="0" smtClean="0"/>
              <a:t> </a:t>
            </a:r>
            <a:r>
              <a:rPr lang="en-US" u="sng" dirty="0" err="1" smtClean="0"/>
              <a:t>en</a:t>
            </a:r>
            <a:r>
              <a:rPr lang="en-US" u="sng" dirty="0" smtClean="0"/>
              <a:t> Vivo</a:t>
            </a:r>
            <a:endParaRPr lang="en-US" dirty="0" smtClean="0"/>
          </a:p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236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7: </a:t>
            </a:r>
            <a:r>
              <a:rPr lang="en-US" u="sng" dirty="0" err="1" smtClean="0"/>
              <a:t>Rompecabezas</a:t>
            </a:r>
            <a:r>
              <a:rPr lang="en-US" dirty="0" smtClean="0"/>
              <a:t> p.237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39624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6200" y="4800600"/>
            <a:ext cx="9067800" cy="1904999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797B7E"/>
              </a:buClr>
            </a:pPr>
            <a:r>
              <a:rPr lang="en-US" dirty="0">
                <a:solidFill>
                  <a:srgbClr val="434342"/>
                </a:solidFill>
              </a:rPr>
              <a:t>TEXTBOOK:</a:t>
            </a:r>
          </a:p>
          <a:p>
            <a:pPr lvl="1">
              <a:buClr>
                <a:srgbClr val="797B7E"/>
              </a:buClr>
            </a:pPr>
            <a:r>
              <a:rPr lang="en-US" dirty="0" err="1">
                <a:solidFill>
                  <a:srgbClr val="434342"/>
                </a:solidFill>
              </a:rPr>
              <a:t>Copia</a:t>
            </a:r>
            <a:r>
              <a:rPr lang="en-US" dirty="0">
                <a:solidFill>
                  <a:srgbClr val="434342"/>
                </a:solidFill>
              </a:rPr>
              <a:t> y </a:t>
            </a:r>
            <a:r>
              <a:rPr lang="en-US" dirty="0" err="1">
                <a:solidFill>
                  <a:srgbClr val="434342"/>
                </a:solidFill>
              </a:rPr>
              <a:t>responde</a:t>
            </a:r>
            <a:r>
              <a:rPr lang="en-US" dirty="0">
                <a:solidFill>
                  <a:srgbClr val="434342"/>
                </a:solidFill>
              </a:rPr>
              <a:t> </a:t>
            </a:r>
            <a:r>
              <a:rPr lang="en-US" u="sng" dirty="0" err="1">
                <a:solidFill>
                  <a:srgbClr val="434342"/>
                </a:solidFill>
              </a:rPr>
              <a:t>Ejercicio</a:t>
            </a:r>
            <a:r>
              <a:rPr lang="en-US" u="sng" dirty="0">
                <a:solidFill>
                  <a:srgbClr val="434342"/>
                </a:solidFill>
              </a:rPr>
              <a:t> 5</a:t>
            </a:r>
            <a:r>
              <a:rPr lang="en-US" dirty="0">
                <a:solidFill>
                  <a:srgbClr val="434342"/>
                </a:solidFill>
              </a:rPr>
              <a:t> p. 237 (1-7) </a:t>
            </a:r>
          </a:p>
          <a:p>
            <a:pPr>
              <a:buClr>
                <a:srgbClr val="797B7E"/>
              </a:buClr>
            </a:pPr>
            <a:r>
              <a:rPr lang="en-US" u="sng" dirty="0" smtClean="0">
                <a:solidFill>
                  <a:srgbClr val="434342"/>
                </a:solidFill>
              </a:rPr>
              <a:t>Quiz 2: </a:t>
            </a:r>
            <a:r>
              <a:rPr lang="en-US" u="sng" dirty="0" err="1" smtClean="0">
                <a:solidFill>
                  <a:srgbClr val="434342"/>
                </a:solidFill>
              </a:rPr>
              <a:t>Capitulo</a:t>
            </a:r>
            <a:r>
              <a:rPr lang="en-US" u="sng" dirty="0" smtClean="0">
                <a:solidFill>
                  <a:srgbClr val="434342"/>
                </a:solidFill>
              </a:rPr>
              <a:t> 7</a:t>
            </a:r>
            <a:r>
              <a:rPr lang="en-US" dirty="0" smtClean="0">
                <a:solidFill>
                  <a:srgbClr val="434342"/>
                </a:solidFill>
              </a:rPr>
              <a:t> </a:t>
            </a:r>
            <a:r>
              <a:rPr lang="en-US" smtClean="0">
                <a:solidFill>
                  <a:srgbClr val="434342"/>
                </a:solidFill>
              </a:rPr>
              <a:t>on </a:t>
            </a:r>
            <a:r>
              <a:rPr lang="en-US" smtClean="0">
                <a:solidFill>
                  <a:srgbClr val="434342"/>
                </a:solidFill>
              </a:rPr>
              <a:t>THURS</a:t>
            </a:r>
            <a:r>
              <a:rPr lang="en-US" smtClean="0">
                <a:solidFill>
                  <a:srgbClr val="434342"/>
                </a:solidFill>
              </a:rPr>
              <a:t>DAY </a:t>
            </a:r>
            <a:r>
              <a:rPr lang="en-US" dirty="0" smtClean="0">
                <a:solidFill>
                  <a:srgbClr val="434342"/>
                </a:solidFill>
              </a:rPr>
              <a:t>!</a:t>
            </a:r>
          </a:p>
          <a:p>
            <a:pPr lvl="1">
              <a:buClr>
                <a:srgbClr val="797B7E"/>
              </a:buClr>
            </a:pPr>
            <a:r>
              <a:rPr lang="en-US" dirty="0" smtClean="0">
                <a:solidFill>
                  <a:srgbClr val="434342"/>
                </a:solidFill>
              </a:rPr>
              <a:t>STUDY textbook p. 234-237; workbook p. 7.7 </a:t>
            </a:r>
            <a:endParaRPr lang="en-US" dirty="0">
              <a:solidFill>
                <a:srgbClr val="4343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80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8298</TotalTime>
  <Words>101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Trek</vt:lpstr>
      <vt:lpstr>Me llamo _____________ Clase 802 La fecha es el 10 de ENERO del 2018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Clase 802 La fecha es el 10 de diciembre del 2015</dc:title>
  <dc:creator>Helen Zumaeta</dc:creator>
  <cp:lastModifiedBy>Helen Zumaeta</cp:lastModifiedBy>
  <cp:revision>29</cp:revision>
  <cp:lastPrinted>2015-12-14T14:18:18Z</cp:lastPrinted>
  <dcterms:created xsi:type="dcterms:W3CDTF">2015-12-08T14:27:10Z</dcterms:created>
  <dcterms:modified xsi:type="dcterms:W3CDTF">2018-01-11T14:42:02Z</dcterms:modified>
</cp:coreProperties>
</file>